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0" r:id="rId4"/>
    <p:sldId id="259" r:id="rId5"/>
    <p:sldId id="258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3"/>
    <p:restoredTop sz="94674"/>
  </p:normalViewPr>
  <p:slideViewPr>
    <p:cSldViewPr snapToGrid="0" snapToObjects="1">
      <p:cViewPr>
        <p:scale>
          <a:sx n="80" d="100"/>
          <a:sy n="80" d="100"/>
        </p:scale>
        <p:origin x="1024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2.tiff>
</file>

<file path=ppt/media/image3.tiff>
</file>

<file path=ppt/media/image4.tiff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00A256-1746-E446-B53C-4E3942F657FB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C3A99D-E31F-8242-A5BA-0600116AC5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3570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7027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8780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3455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8132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6897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260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479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8376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0242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287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914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A5DDCB-F46E-CB4E-A532-292E4180F7CD}" type="datetimeFigureOut">
              <a:rPr kumimoji="1" lang="zh-CN" altLang="en-US" smtClean="0"/>
              <a:t>2017/5/25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E6FD9-37E7-F147-AAD4-DE66031273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6313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5029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547104" y="1642154"/>
            <a:ext cx="4748784" cy="1427980"/>
          </a:xfrm>
        </p:spPr>
        <p:txBody>
          <a:bodyPr>
            <a:normAutofit/>
          </a:bodyPr>
          <a:lstStyle/>
          <a:p>
            <a:r>
              <a:rPr kumimoji="1" lang="en-US" altLang="zh-CN" sz="8000" b="1" dirty="0" smtClean="0">
                <a:solidFill>
                  <a:schemeClr val="bg1"/>
                </a:solidFill>
                <a:latin typeface="+mn-lt"/>
              </a:rPr>
              <a:t>Proposal</a:t>
            </a:r>
            <a:endParaRPr kumimoji="1" lang="zh-CN" altLang="en-US" sz="8000" b="1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669634" y="5015592"/>
            <a:ext cx="9144000" cy="1655762"/>
          </a:xfrm>
        </p:spPr>
        <p:txBody>
          <a:bodyPr/>
          <a:lstStyle/>
          <a:p>
            <a:endParaRPr kumimoji="1" lang="en-US" altLang="zh-CN" b="1" dirty="0" smtClean="0"/>
          </a:p>
          <a:p>
            <a:r>
              <a:rPr kumimoji="1" lang="en-US" altLang="zh-CN" b="1" dirty="0" smtClean="0"/>
              <a:t>Yiqin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Lu</a:t>
            </a:r>
            <a:endParaRPr kumimoji="1" lang="zh-CN" altLang="en-US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257" y="1976434"/>
            <a:ext cx="5123450" cy="1315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049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 7"/>
          <p:cNvGrpSpPr/>
          <p:nvPr/>
        </p:nvGrpSpPr>
        <p:grpSpPr>
          <a:xfrm>
            <a:off x="6543449" y="3313938"/>
            <a:ext cx="5648551" cy="3544062"/>
            <a:chOff x="6124348" y="3108960"/>
            <a:chExt cx="5648551" cy="3544062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/>
            <a:srcRect t="15302" b="5205"/>
            <a:stretch/>
          </p:blipFill>
          <p:spPr>
            <a:xfrm>
              <a:off x="6124348" y="3108960"/>
              <a:ext cx="5648551" cy="3544062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3"/>
            <a:srcRect l="5085" t="50882" r="5081" b="7518"/>
            <a:stretch/>
          </p:blipFill>
          <p:spPr>
            <a:xfrm>
              <a:off x="7145654" y="4326667"/>
              <a:ext cx="3636000" cy="1128093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0" y="0"/>
            <a:ext cx="12192000" cy="18256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Eyes-free</a:t>
            </a:r>
            <a:r>
              <a:rPr kumimoji="1" lang="zh-CN" altLang="en-US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Split</a:t>
            </a:r>
            <a:r>
              <a:rPr kumimoji="1" lang="zh-CN" altLang="en-US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Keyboard</a:t>
            </a:r>
            <a:endParaRPr kumimoji="1" lang="zh-CN" alt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1" y="1825625"/>
            <a:ext cx="5867400" cy="4719554"/>
          </a:xfrm>
        </p:spPr>
        <p:txBody>
          <a:bodyPr>
            <a:normAutofit/>
          </a:bodyPr>
          <a:lstStyle/>
          <a:p>
            <a:endParaRPr kumimoji="1" lang="en-US" altLang="zh-CN" dirty="0" smtClean="0"/>
          </a:p>
          <a:p>
            <a:r>
              <a:rPr kumimoji="1" lang="en-US" altLang="zh-CN" b="1" dirty="0" smtClean="0"/>
              <a:t>MOTIVATION</a:t>
            </a:r>
            <a:endParaRPr kumimoji="1" lang="en-US" altLang="zh-CN" dirty="0"/>
          </a:p>
          <a:p>
            <a:pPr lvl="1"/>
            <a:r>
              <a:rPr kumimoji="1" lang="en-US" altLang="zh-CN" dirty="0" smtClean="0"/>
              <a:t>Enable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fast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split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keyboard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leveraging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muscle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memory</a:t>
            </a:r>
            <a:endParaRPr kumimoji="1" lang="en-US" altLang="zh-CN" dirty="0" smtClean="0"/>
          </a:p>
          <a:p>
            <a:r>
              <a:rPr kumimoji="1" lang="en-US" altLang="zh-CN" b="1" dirty="0" smtClean="0"/>
              <a:t>METHOD</a:t>
            </a:r>
          </a:p>
          <a:p>
            <a:pPr lvl="1"/>
            <a:r>
              <a:rPr kumimoji="1" lang="en-US" altLang="zh-CN" dirty="0" smtClean="0"/>
              <a:t>Collect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users</a:t>
            </a:r>
            <a:r>
              <a:rPr kumimoji="1" lang="mr-IN" altLang="zh-CN" dirty="0" smtClean="0"/>
              <a:t>’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eyes-free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typing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</a:t>
            </a:r>
          </a:p>
          <a:p>
            <a:pPr lvl="1"/>
            <a:r>
              <a:rPr kumimoji="1" lang="en-US" altLang="zh-CN" dirty="0" smtClean="0"/>
              <a:t>Train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eye-free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keyboard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models</a:t>
            </a:r>
          </a:p>
          <a:p>
            <a:pPr lvl="1"/>
            <a:r>
              <a:rPr kumimoji="1" lang="en-US" altLang="zh-CN" dirty="0" smtClean="0"/>
              <a:t>Dynamically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support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eyes-free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typing</a:t>
            </a:r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common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words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eyes-focus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typing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OOV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word</a:t>
            </a:r>
            <a:r>
              <a:rPr kumimoji="1" lang="en-US" altLang="zh-CN" dirty="0"/>
              <a:t>s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3705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t="9203" b="5547"/>
          <a:stretch/>
        </p:blipFill>
        <p:spPr>
          <a:xfrm>
            <a:off x="7578926" y="4124242"/>
            <a:ext cx="4613074" cy="273375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18256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Eyes-free</a:t>
            </a:r>
            <a:r>
              <a:rPr kumimoji="1" lang="zh-CN" altLang="en-US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Split</a:t>
            </a:r>
            <a:r>
              <a:rPr kumimoji="1" lang="zh-CN" altLang="en-US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Keyboard</a:t>
            </a:r>
            <a:endParaRPr kumimoji="1" lang="zh-CN" alt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1" y="1825625"/>
            <a:ext cx="10647946" cy="4719554"/>
          </a:xfrm>
        </p:spPr>
        <p:txBody>
          <a:bodyPr>
            <a:normAutofit/>
          </a:bodyPr>
          <a:lstStyle/>
          <a:p>
            <a:endParaRPr kumimoji="1" lang="en-US" altLang="zh-CN" b="1" dirty="0" smtClean="0"/>
          </a:p>
          <a:p>
            <a:r>
              <a:rPr kumimoji="1" lang="en-US" altLang="zh-CN" b="1" dirty="0" smtClean="0"/>
              <a:t>EXPECTED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EXPERIMENT</a:t>
            </a:r>
          </a:p>
          <a:p>
            <a:pPr lvl="1"/>
            <a:r>
              <a:rPr kumimoji="1" lang="en-US" altLang="zh-CN" dirty="0" smtClean="0"/>
              <a:t>Study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Collect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typing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analyze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typing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behavior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patterns</a:t>
            </a:r>
          </a:p>
          <a:p>
            <a:pPr lvl="1"/>
            <a:r>
              <a:rPr kumimoji="1" lang="en-US" altLang="zh-CN" dirty="0" smtClean="0"/>
              <a:t>Study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Evaluate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eyes-free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typing</a:t>
            </a:r>
          </a:p>
          <a:p>
            <a:pPr lvl="1"/>
            <a:r>
              <a:rPr kumimoji="1" lang="en-US" altLang="zh-CN" dirty="0" smtClean="0"/>
              <a:t>Study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3: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Investigate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different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typing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behaviors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between</a:t>
            </a:r>
            <a:r>
              <a:rPr kumimoji="1" lang="zh-CN" altLang="en-US" dirty="0"/>
              <a:t> </a:t>
            </a:r>
            <a:r>
              <a:rPr kumimoji="1" lang="en-US" altLang="zh-CN" dirty="0"/>
              <a:t>eyes-free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eyes-focus</a:t>
            </a:r>
          </a:p>
          <a:p>
            <a:pPr lvl="1"/>
            <a:r>
              <a:rPr kumimoji="1" lang="en-US" altLang="zh-CN" dirty="0" smtClean="0"/>
              <a:t>Study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4: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Evaluate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dynamical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version</a:t>
            </a:r>
            <a:endParaRPr kumimoji="1" lang="en-US" altLang="zh-CN" dirty="0"/>
          </a:p>
          <a:p>
            <a:r>
              <a:rPr lang="en-US" altLang="zh-CN" b="1" dirty="0" smtClean="0"/>
              <a:t>PRELIMINARY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RESULT</a:t>
            </a:r>
          </a:p>
          <a:p>
            <a:pPr lvl="1"/>
            <a:r>
              <a:rPr kumimoji="1" lang="en-US" altLang="zh-CN" dirty="0" smtClean="0"/>
              <a:t>Speed:</a:t>
            </a:r>
            <a:r>
              <a:rPr kumimoji="1" lang="zh-CN" altLang="en-US" dirty="0" smtClean="0"/>
              <a:t> ≈</a:t>
            </a:r>
            <a:r>
              <a:rPr kumimoji="1" lang="en-US" altLang="zh-CN" dirty="0" smtClean="0"/>
              <a:t>30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WPM</a:t>
            </a:r>
          </a:p>
          <a:p>
            <a:pPr lvl="1"/>
            <a:r>
              <a:rPr kumimoji="1" lang="en-US" altLang="zh-CN" dirty="0" smtClean="0"/>
              <a:t>Top-1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accuracy:</a:t>
            </a:r>
            <a:r>
              <a:rPr kumimoji="1" lang="zh-CN" altLang="en-US" dirty="0" smtClean="0"/>
              <a:t> ≈</a:t>
            </a:r>
            <a:r>
              <a:rPr kumimoji="1" lang="en-US" altLang="zh-CN" dirty="0" smtClean="0"/>
              <a:t>89%</a:t>
            </a:r>
          </a:p>
        </p:txBody>
      </p:sp>
    </p:spTree>
    <p:extLst>
      <p:ext uri="{BB962C8B-B14F-4D97-AF65-F5344CB8AC3E}">
        <p14:creationId xmlns:p14="http://schemas.microsoft.com/office/powerpoint/2010/main" val="3576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18256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Head Rotation or Gaze?</a:t>
            </a:r>
            <a:r>
              <a:rPr kumimoji="1" lang="zh-CN" altLang="en-US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Maybe</a:t>
            </a:r>
            <a:r>
              <a:rPr kumimoji="1" lang="zh-CN" altLang="en-US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A</a:t>
            </a:r>
            <a:r>
              <a:rPr kumimoji="1" lang="zh-CN" altLang="en-US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Study</a:t>
            </a:r>
            <a:endParaRPr kumimoji="1" lang="zh-CN" alt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825625"/>
            <a:ext cx="10575649" cy="4719554"/>
          </a:xfrm>
        </p:spPr>
        <p:txBody>
          <a:bodyPr>
            <a:normAutofit/>
          </a:bodyPr>
          <a:lstStyle/>
          <a:p>
            <a:endParaRPr kumimoji="1" lang="en-US" altLang="zh-CN" dirty="0" smtClean="0"/>
          </a:p>
          <a:p>
            <a:r>
              <a:rPr kumimoji="1" lang="en-US" altLang="zh-CN" b="1" dirty="0" smtClean="0"/>
              <a:t>MOTIVATION</a:t>
            </a:r>
          </a:p>
          <a:p>
            <a:pPr lvl="1"/>
            <a:r>
              <a:rPr kumimoji="1" lang="en-US" altLang="zh-CN" dirty="0" smtClean="0"/>
              <a:t>Gaze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characteristics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HMD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haven</a:t>
            </a:r>
            <a:r>
              <a:rPr kumimoji="1" lang="mr-IN" altLang="zh-CN" dirty="0" smtClean="0"/>
              <a:t>’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explored</a:t>
            </a:r>
          </a:p>
          <a:p>
            <a:pPr lvl="1"/>
            <a:r>
              <a:rPr kumimoji="1" lang="en-US" altLang="zh-CN" dirty="0" smtClean="0"/>
              <a:t>Which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plays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more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important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role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interactions?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Head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rotation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gaze?</a:t>
            </a:r>
          </a:p>
          <a:p>
            <a:pPr lvl="1"/>
            <a:r>
              <a:rPr kumimoji="1" lang="en-US" altLang="zh-CN" dirty="0" smtClean="0"/>
              <a:t>Integrate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gaze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feature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tasks</a:t>
            </a:r>
          </a:p>
          <a:p>
            <a:pPr lvl="2"/>
            <a:r>
              <a:rPr kumimoji="1" lang="en-US" altLang="zh-CN" dirty="0" smtClean="0"/>
              <a:t>Navigation</a:t>
            </a:r>
          </a:p>
          <a:p>
            <a:pPr lvl="2"/>
            <a:r>
              <a:rPr kumimoji="1" lang="en-US" altLang="zh-CN" dirty="0" smtClean="0"/>
              <a:t>Manipulation</a:t>
            </a:r>
          </a:p>
          <a:p>
            <a:pPr lvl="2"/>
            <a:r>
              <a:rPr kumimoji="1" lang="en-US" altLang="zh-CN" dirty="0" smtClean="0"/>
              <a:t>Object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rearrangement</a:t>
            </a:r>
          </a:p>
          <a:p>
            <a:r>
              <a:rPr kumimoji="1" lang="en-US" altLang="zh-CN" b="1" dirty="0" smtClean="0"/>
              <a:t>PILOT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STUDY</a:t>
            </a:r>
          </a:p>
          <a:p>
            <a:pPr lvl="1"/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continued...</a:t>
            </a:r>
            <a:endParaRPr kumimoji="1" lang="en-US" altLang="zh-CN" dirty="0" smtClean="0"/>
          </a:p>
        </p:txBody>
      </p:sp>
      <p:grpSp>
        <p:nvGrpSpPr>
          <p:cNvPr id="18" name="组 17"/>
          <p:cNvGrpSpPr/>
          <p:nvPr/>
        </p:nvGrpSpPr>
        <p:grpSpPr>
          <a:xfrm>
            <a:off x="8878872" y="3689683"/>
            <a:ext cx="3313128" cy="2704097"/>
            <a:chOff x="8614177" y="1941094"/>
            <a:chExt cx="3313128" cy="2704097"/>
          </a:xfrm>
        </p:grpSpPr>
        <p:grpSp>
          <p:nvGrpSpPr>
            <p:cNvPr id="16" name="组 15"/>
            <p:cNvGrpSpPr/>
            <p:nvPr/>
          </p:nvGrpSpPr>
          <p:grpSpPr>
            <a:xfrm>
              <a:off x="8614177" y="1941094"/>
              <a:ext cx="3313128" cy="2704097"/>
              <a:chOff x="8614177" y="1941094"/>
              <a:chExt cx="3313128" cy="2704097"/>
            </a:xfrm>
          </p:grpSpPr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614177" y="1941094"/>
                <a:ext cx="3313128" cy="2704097"/>
              </a:xfrm>
              <a:prstGeom prst="rect">
                <a:avLst/>
              </a:prstGeom>
            </p:spPr>
          </p:pic>
          <p:sp>
            <p:nvSpPr>
              <p:cNvPr id="11" name="矩形 10"/>
              <p:cNvSpPr/>
              <p:nvPr/>
            </p:nvSpPr>
            <p:spPr>
              <a:xfrm>
                <a:off x="8678345" y="3561348"/>
                <a:ext cx="481697" cy="4973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10843812" y="3810001"/>
                <a:ext cx="866925" cy="49730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5" name="弧 14"/>
            <p:cNvSpPr/>
            <p:nvPr/>
          </p:nvSpPr>
          <p:spPr>
            <a:xfrm>
              <a:off x="8855025" y="2318084"/>
              <a:ext cx="2294129" cy="866274"/>
            </a:xfrm>
            <a:prstGeom prst="arc">
              <a:avLst>
                <a:gd name="adj1" fmla="val 5514545"/>
                <a:gd name="adj2" fmla="val 10439590"/>
              </a:avLst>
            </a:prstGeom>
            <a:ln w="63500"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9610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182562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Smart</a:t>
            </a:r>
            <a:r>
              <a:rPr kumimoji="1" lang="en-US" altLang="zh-CN" dirty="0">
                <a:solidFill>
                  <a:schemeClr val="bg1"/>
                </a:solidFill>
                <a:latin typeface="+mn-lt"/>
              </a:rPr>
              <a:t>p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hone</a:t>
            </a:r>
            <a:r>
              <a:rPr kumimoji="1" lang="zh-CN" altLang="en-US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as</a:t>
            </a:r>
            <a:r>
              <a:rPr kumimoji="1" lang="zh-CN" altLang="en-US" dirty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A</a:t>
            </a:r>
            <a:r>
              <a:rPr kumimoji="1" lang="zh-CN" altLang="en-US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Tracked</a:t>
            </a:r>
            <a:r>
              <a:rPr kumimoji="1" lang="zh-CN" altLang="en-US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VR</a:t>
            </a:r>
            <a:r>
              <a:rPr kumimoji="1" lang="zh-CN" altLang="en-US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kumimoji="1" lang="en-US" altLang="zh-CN" dirty="0" smtClean="0">
                <a:solidFill>
                  <a:schemeClr val="bg1"/>
                </a:solidFill>
                <a:latin typeface="+mn-lt"/>
              </a:rPr>
              <a:t>Controller</a:t>
            </a:r>
            <a:endParaRPr kumimoji="1" lang="zh-CN" altLang="en-US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t="6784" b="18596"/>
          <a:stretch/>
        </p:blipFill>
        <p:spPr>
          <a:xfrm>
            <a:off x="8678777" y="2303045"/>
            <a:ext cx="3132986" cy="416192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8393" y="5131966"/>
            <a:ext cx="1445796" cy="1333003"/>
          </a:xfrm>
          <a:prstGeom prst="rect">
            <a:avLst/>
          </a:prstGeom>
        </p:spPr>
      </p:pic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838201" y="1825625"/>
            <a:ext cx="7391399" cy="4719554"/>
          </a:xfrm>
        </p:spPr>
        <p:txBody>
          <a:bodyPr>
            <a:normAutofit/>
          </a:bodyPr>
          <a:lstStyle/>
          <a:p>
            <a:endParaRPr kumimoji="1" lang="en-US" altLang="zh-CN" b="1" dirty="0" smtClean="0"/>
          </a:p>
          <a:p>
            <a:r>
              <a:rPr kumimoji="1" lang="en-US" altLang="zh-CN" b="1" dirty="0" smtClean="0"/>
              <a:t>MOTIVATION</a:t>
            </a:r>
            <a:endParaRPr kumimoji="1" lang="en-US" altLang="zh-CN" b="1" dirty="0"/>
          </a:p>
          <a:p>
            <a:pPr lvl="1"/>
            <a:r>
              <a:rPr kumimoji="1" lang="en-US" altLang="zh-CN" dirty="0"/>
              <a:t>Lack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controllers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many</a:t>
            </a:r>
            <a:r>
              <a:rPr kumimoji="1" lang="zh-CN" altLang="en-US" dirty="0"/>
              <a:t> </a:t>
            </a:r>
            <a:r>
              <a:rPr kumimoji="1" lang="en-US" altLang="zh-CN" dirty="0"/>
              <a:t>HMDs</a:t>
            </a:r>
          </a:p>
          <a:p>
            <a:pPr lvl="1"/>
            <a:r>
              <a:rPr kumimoji="1" lang="en-US" altLang="zh-CN" dirty="0"/>
              <a:t>Smartphone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used</a:t>
            </a:r>
            <a:r>
              <a:rPr kumimoji="1" lang="zh-CN" altLang="en-US" dirty="0"/>
              <a:t> </a:t>
            </a:r>
            <a:r>
              <a:rPr lang="sk-SK" altLang="zh-CN" dirty="0"/>
              <a:t>on a</a:t>
            </a:r>
            <a:r>
              <a:rPr lang="zh-CN" altLang="en-US" dirty="0"/>
              <a:t> </a:t>
            </a:r>
            <a:r>
              <a:rPr lang="en-US" altLang="zh-CN" dirty="0"/>
              <a:t>daily</a:t>
            </a:r>
            <a:r>
              <a:rPr lang="zh-CN" altLang="en-US" dirty="0"/>
              <a:t> </a:t>
            </a:r>
            <a:r>
              <a:rPr lang="en-US" altLang="zh-CN" dirty="0"/>
              <a:t>basis</a:t>
            </a:r>
          </a:p>
          <a:p>
            <a:pPr lvl="1"/>
            <a:r>
              <a:rPr lang="en-US" altLang="zh-CN" dirty="0"/>
              <a:t>Low-cost</a:t>
            </a:r>
            <a:r>
              <a:rPr lang="zh-CN" altLang="en-US" dirty="0"/>
              <a:t> </a:t>
            </a:r>
            <a:r>
              <a:rPr lang="en-US" altLang="zh-CN" dirty="0"/>
              <a:t>tracking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environmental</a:t>
            </a:r>
            <a:r>
              <a:rPr lang="zh-CN" altLang="en-US" dirty="0"/>
              <a:t> </a:t>
            </a:r>
            <a:r>
              <a:rPr lang="en-US" altLang="zh-CN" dirty="0"/>
              <a:t>robustness</a:t>
            </a:r>
          </a:p>
          <a:p>
            <a:r>
              <a:rPr kumimoji="1" lang="en-US" altLang="zh-CN" b="1" dirty="0"/>
              <a:t>METHOD</a:t>
            </a:r>
          </a:p>
          <a:p>
            <a:pPr lvl="1"/>
            <a:r>
              <a:rPr kumimoji="1" lang="en-US" altLang="zh-CN" dirty="0"/>
              <a:t>Tracking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position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relative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HMD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front-facing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camera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fisheye</a:t>
            </a:r>
            <a:r>
              <a:rPr kumimoji="1" lang="zh-CN" altLang="en-US" dirty="0"/>
              <a:t> </a:t>
            </a:r>
            <a:r>
              <a:rPr kumimoji="1" lang="en-US" altLang="zh-CN" dirty="0"/>
              <a:t>lens</a:t>
            </a:r>
          </a:p>
          <a:p>
            <a:pPr lvl="1"/>
            <a:r>
              <a:rPr kumimoji="1" lang="en-US" altLang="zh-CN" dirty="0"/>
              <a:t>Computer</a:t>
            </a:r>
            <a:r>
              <a:rPr kumimoji="1" lang="zh-CN" altLang="en-US" dirty="0"/>
              <a:t> </a:t>
            </a:r>
            <a:r>
              <a:rPr kumimoji="1" lang="en-US" altLang="zh-CN" dirty="0"/>
              <a:t>vision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machine</a:t>
            </a:r>
            <a:r>
              <a:rPr kumimoji="1" lang="zh-CN" altLang="en-US" dirty="0"/>
              <a:t> </a:t>
            </a:r>
            <a:r>
              <a:rPr kumimoji="1" lang="en-US" altLang="zh-CN" dirty="0"/>
              <a:t>learning</a:t>
            </a:r>
          </a:p>
          <a:p>
            <a:pPr lvl="1"/>
            <a:r>
              <a:rPr kumimoji="1" lang="en-US" altLang="zh-CN" dirty="0"/>
              <a:t>IMU</a:t>
            </a:r>
            <a:r>
              <a:rPr kumimoji="1" lang="zh-CN" altLang="en-US" dirty="0"/>
              <a:t> </a:t>
            </a:r>
            <a:r>
              <a:rPr kumimoji="1" lang="en-US" altLang="zh-CN" dirty="0"/>
              <a:t>refine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tracking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34900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193</Words>
  <Application>Microsoft Macintosh PowerPoint</Application>
  <PresentationFormat>宽屏</PresentationFormat>
  <Paragraphs>42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DengXian</vt:lpstr>
      <vt:lpstr>DengXian Light</vt:lpstr>
      <vt:lpstr>Mangal</vt:lpstr>
      <vt:lpstr>Arial</vt:lpstr>
      <vt:lpstr>Office 主题</vt:lpstr>
      <vt:lpstr>Proposal</vt:lpstr>
      <vt:lpstr>Eyes-free Split Keyboard</vt:lpstr>
      <vt:lpstr>Eyes-free Split Keyboard</vt:lpstr>
      <vt:lpstr>Head Rotation or Gaze? Maybe A Study</vt:lpstr>
      <vt:lpstr>Smartphone as A Tracked VR Controller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Yiqin Lu</dc:creator>
  <cp:lastModifiedBy>Yiqin Lu</cp:lastModifiedBy>
  <cp:revision>397</cp:revision>
  <dcterms:created xsi:type="dcterms:W3CDTF">2017-05-23T11:14:01Z</dcterms:created>
  <dcterms:modified xsi:type="dcterms:W3CDTF">2017-05-25T15:12:49Z</dcterms:modified>
</cp:coreProperties>
</file>

<file path=docProps/thumbnail.jpeg>
</file>